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56" r:id="rId3"/>
    <p:sldId id="258" r:id="rId4"/>
    <p:sldId id="259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00" autoAdjust="0"/>
  </p:normalViewPr>
  <p:slideViewPr>
    <p:cSldViewPr>
      <p:cViewPr>
        <p:scale>
          <a:sx n="68" d="100"/>
          <a:sy n="68" d="100"/>
        </p:scale>
        <p:origin x="-1224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6000" contrast="-13000"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88778B-C654-47CE-A56D-57FA8DF3457A}" type="datetimeFigureOut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CB5C5B-F83A-474C-BBCB-A6536D0B8A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6357958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tx1"/>
                </a:solidFill>
              </a:rPr>
              <a:t>День Рождения </a:t>
            </a:r>
            <a:r>
              <a:rPr lang="ru-RU" sz="6000" b="1" i="1" dirty="0" smtClean="0">
                <a:solidFill>
                  <a:schemeClr val="tx1"/>
                </a:solidFill>
              </a:rPr>
              <a:t>Шрека</a:t>
            </a:r>
            <a:r>
              <a:rPr lang="ru-RU" sz="6000" b="1" i="1" dirty="0" smtClean="0">
                <a:solidFill>
                  <a:schemeClr val="tx1"/>
                </a:solidFill>
              </a:rPr>
              <a:t> или Практическое</a:t>
            </a:r>
            <a:br>
              <a:rPr lang="ru-RU" sz="6000" b="1" i="1" dirty="0" smtClean="0">
                <a:solidFill>
                  <a:schemeClr val="tx1"/>
                </a:solidFill>
              </a:rPr>
            </a:br>
            <a:r>
              <a:rPr lang="ru-RU" sz="6000" b="1" i="1" dirty="0" smtClean="0">
                <a:solidFill>
                  <a:schemeClr val="tx1"/>
                </a:solidFill>
              </a:rPr>
              <a:t>применение подобия</a:t>
            </a:r>
            <a:br>
              <a:rPr lang="ru-RU" sz="6000" b="1" i="1" dirty="0" smtClean="0">
                <a:solidFill>
                  <a:schemeClr val="tx1"/>
                </a:solidFill>
              </a:rPr>
            </a:br>
            <a:r>
              <a:rPr lang="ru-RU" sz="6000" b="1" i="1" dirty="0" smtClean="0">
                <a:solidFill>
                  <a:schemeClr val="tx1"/>
                </a:solidFill>
              </a:rPr>
              <a:t> треугольников.</a:t>
            </a:r>
            <a:br>
              <a:rPr lang="ru-RU" sz="6000" b="1" i="1" dirty="0" smtClean="0">
                <a:solidFill>
                  <a:schemeClr val="tx1"/>
                </a:solidFill>
              </a:rPr>
            </a:br>
            <a:r>
              <a:rPr lang="ru-RU" sz="6000" b="1" i="1" dirty="0" smtClean="0">
                <a:solidFill>
                  <a:schemeClr val="tx1"/>
                </a:solidFill>
              </a:rPr>
              <a:t>Сказка</a:t>
            </a:r>
            <a:endParaRPr lang="ru-RU" sz="6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3833815_gourdville-screensaver3d.ru копия.jpg"/>
          <p:cNvPicPr>
            <a:picLocks noChangeAspect="1"/>
          </p:cNvPicPr>
          <p:nvPr/>
        </p:nvPicPr>
        <p:blipFill>
          <a:blip r:embed="rId2"/>
          <a:srcRect l="-2970" t="6601" b="-12209"/>
          <a:stretch>
            <a:fillRect/>
          </a:stretch>
        </p:blipFill>
        <p:spPr>
          <a:xfrm>
            <a:off x="500034" y="1428736"/>
            <a:ext cx="8072494" cy="6131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6232" y="0"/>
            <a:ext cx="90474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И в</a:t>
            </a:r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этот раз, он увидел,</a:t>
            </a:r>
          </a:p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что можно применить</a:t>
            </a:r>
          </a:p>
          <a:p>
            <a:pPr algn="ctr"/>
            <a: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</a:t>
            </a: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одобие треугольников.</a:t>
            </a:r>
            <a:endParaRPr lang="ru-RU" sz="5400" b="1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214290"/>
            <a:ext cx="2571736" cy="621033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Записав решение и найдя правиль-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ный ответ, Шрек получил послед-нюю записку от Фионы.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43" r="7171" b="-3511"/>
          <a:stretch>
            <a:fillRect/>
          </a:stretch>
        </p:blipFill>
        <p:spPr>
          <a:xfrm>
            <a:off x="214282" y="428604"/>
            <a:ext cx="6429420" cy="600079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е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285992"/>
            <a:ext cx="6557595" cy="4357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214290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Там было написано, что надо идти к дереву, на котором </a:t>
            </a:r>
          </a:p>
          <a:p>
            <a:r>
              <a:rPr lang="ru-RU" sz="2400" b="1" i="1" dirty="0" smtClean="0"/>
              <a:t>нарисовано другое  дерево, и забраться на него. </a:t>
            </a:r>
          </a:p>
          <a:p>
            <a:r>
              <a:rPr lang="ru-RU" sz="2400" b="1" i="1" dirty="0" smtClean="0"/>
              <a:t>При этом надо найти его высоту, зная длину  шага и </a:t>
            </a:r>
          </a:p>
          <a:p>
            <a:r>
              <a:rPr lang="ru-RU" sz="2400" b="1" i="1" dirty="0" smtClean="0"/>
              <a:t>рост. Потом, использовав</a:t>
            </a:r>
            <a:r>
              <a:rPr lang="ru-RU" sz="2400" b="1" i="1" dirty="0"/>
              <a:t> </a:t>
            </a:r>
            <a:r>
              <a:rPr lang="ru-RU" sz="2400" b="1" i="1" dirty="0" smtClean="0"/>
              <a:t>канат нужной длины, </a:t>
            </a:r>
          </a:p>
          <a:p>
            <a:r>
              <a:rPr lang="ru-RU" sz="2400" b="1" i="1" dirty="0" smtClean="0"/>
              <a:t>взобраться и что-то  найти. </a:t>
            </a:r>
            <a:endParaRPr lang="ru-RU" sz="240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0"/>
            <a:ext cx="2214578" cy="68580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У Шрека появилась идея, что использовав тень дерева и свою собственную (угол преломления лучей один и тот же) можно найти высоту дерева, зная свой рост. Именно это он и сделал.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i_079 копия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475" t="-724" b="1273"/>
          <a:stretch>
            <a:fillRect/>
          </a:stretch>
        </p:blipFill>
        <p:spPr>
          <a:xfrm>
            <a:off x="428596" y="214290"/>
            <a:ext cx="6048404" cy="628654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343" t="257" b="-886"/>
          <a:stretch>
            <a:fillRect/>
          </a:stretch>
        </p:blipFill>
        <p:spPr>
          <a:xfrm>
            <a:off x="285720" y="285728"/>
            <a:ext cx="8358217" cy="62865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e37-1_en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10" r="10410"/>
          <a:stretch>
            <a:fillRect/>
          </a:stretch>
        </p:blipFill>
        <p:spPr>
          <a:xfrm>
            <a:off x="0" y="2314564"/>
            <a:ext cx="4916869" cy="45434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214290"/>
            <a:ext cx="4143404" cy="6643710"/>
          </a:xfrm>
        </p:spPr>
        <p:txBody>
          <a:bodyPr>
            <a:normAutofit fontScale="40000" lnSpcReduction="20000"/>
          </a:bodyPr>
          <a:lstStyle/>
          <a:p>
            <a:r>
              <a:rPr lang="ru-RU" sz="5900" b="1" i="1" dirty="0" smtClean="0">
                <a:solidFill>
                  <a:schemeClr val="tx1"/>
                </a:solidFill>
              </a:rPr>
              <a:t>На вершине  Шрек нашёл браслет, который Фиона сплела своими руками к его Дню рождения. </a:t>
            </a:r>
          </a:p>
          <a:p>
            <a:r>
              <a:rPr lang="ru-RU" sz="5900" b="1" i="1" dirty="0" smtClean="0">
                <a:solidFill>
                  <a:schemeClr val="tx1"/>
                </a:solidFill>
              </a:rPr>
              <a:t>Шрек</a:t>
            </a:r>
            <a:r>
              <a:rPr lang="ru-RU" sz="5900" b="1" i="1" dirty="0" smtClean="0">
                <a:solidFill>
                  <a:schemeClr val="tx1"/>
                </a:solidFill>
              </a:rPr>
              <a:t> был очень рад, а дома его ждал  потрясающий ужин.</a:t>
            </a:r>
          </a:p>
          <a:p>
            <a:endParaRPr lang="ru-RU" sz="5900" b="1" i="1" dirty="0" smtClean="0">
              <a:solidFill>
                <a:schemeClr val="tx1"/>
              </a:solidFill>
            </a:endParaRPr>
          </a:p>
          <a:p>
            <a:r>
              <a:rPr lang="en-US" sz="5900" b="1" i="1" dirty="0" smtClean="0">
                <a:solidFill>
                  <a:schemeClr val="tx1"/>
                </a:solidFill>
              </a:rPr>
              <a:t> P. S.</a:t>
            </a:r>
            <a:r>
              <a:rPr lang="ru-RU" sz="5900" b="1" i="1" dirty="0" smtClean="0">
                <a:solidFill>
                  <a:schemeClr val="tx1"/>
                </a:solidFill>
              </a:rPr>
              <a:t> Вот так Шрек и Фиона помогли увидеть, что подобие треугольников можно использовать и в жизни.</a:t>
            </a: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02" y="3214686"/>
            <a:ext cx="2560894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Конец.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4862538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chemeClr val="tx1"/>
                </a:solidFill>
              </a:rPr>
              <a:t>СКАЗКА ЛОЖЬ, ДА В НЕЙ НАМЕК…</a:t>
            </a:r>
            <a:endParaRPr lang="ru-RU" sz="8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428604"/>
            <a:ext cx="2714612" cy="6000792"/>
          </a:xfrm>
        </p:spPr>
        <p:txBody>
          <a:bodyPr>
            <a:noAutofit/>
          </a:bodyPr>
          <a:lstStyle/>
          <a:p>
            <a:r>
              <a:rPr lang="ru-RU" sz="3600" b="0" i="1" dirty="0" smtClean="0">
                <a:solidFill>
                  <a:schemeClr val="tx1"/>
                </a:solidFill>
              </a:rPr>
              <a:t>Был День рождения </a:t>
            </a:r>
            <a:r>
              <a:rPr lang="ru-RU" sz="3600" b="0" i="1" dirty="0" smtClean="0">
                <a:solidFill>
                  <a:schemeClr val="tx1"/>
                </a:solidFill>
              </a:rPr>
              <a:t>Шрека</a:t>
            </a:r>
            <a:r>
              <a:rPr lang="ru-RU" sz="3600" b="0" i="1" dirty="0" smtClean="0">
                <a:solidFill>
                  <a:schemeClr val="tx1"/>
                </a:solidFill>
              </a:rPr>
              <a:t> </a:t>
            </a:r>
            <a:br>
              <a:rPr lang="ru-RU" sz="3600" b="0" i="1" dirty="0" smtClean="0">
                <a:solidFill>
                  <a:schemeClr val="tx1"/>
                </a:solidFill>
              </a:rPr>
            </a:br>
            <a:r>
              <a:rPr lang="ru-RU" sz="3600" b="0" i="1" dirty="0" smtClean="0">
                <a:solidFill>
                  <a:schemeClr val="tx1"/>
                </a:solidFill>
              </a:rPr>
              <a:t>и </a:t>
            </a:r>
            <a:r>
              <a:rPr lang="ru-RU" sz="3600" b="0" i="1" dirty="0" smtClean="0">
                <a:solidFill>
                  <a:schemeClr val="tx1"/>
                </a:solidFill>
              </a:rPr>
              <a:t>Фиона</a:t>
            </a:r>
            <a:r>
              <a:rPr lang="ru-RU" sz="3600" b="0" i="1" dirty="0" smtClean="0">
                <a:solidFill>
                  <a:schemeClr val="tx1"/>
                </a:solidFill>
              </a:rPr>
              <a:t> решила отметить его  несколько необычно.  </a:t>
            </a:r>
            <a:endParaRPr lang="ru-RU" sz="3600" b="0" i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sherk-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>
          <a:xfrm>
            <a:off x="357158" y="642918"/>
            <a:ext cx="6215106" cy="574307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117693"/>
            <a:ext cx="84296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i="1" dirty="0" smtClean="0"/>
              <a:t>После долгого  рабочего дня, Шрек пришёл домой и вместо своей любимой жены обнаружил там записку с такими словами:</a:t>
            </a:r>
          </a:p>
          <a:p>
            <a:r>
              <a:rPr lang="ru-RU" sz="2400" i="1" dirty="0" smtClean="0"/>
              <a:t>«Дорогой, пока ты работал, я немного заскучала и решила, что ты тоже должен отвлечься в свой День рождения и меня поискать. Иди к самой высокой башне нашего городка и  попытайся измерить её высоту, зная свой рост и длину шага. </a:t>
            </a:r>
          </a:p>
          <a:p>
            <a:r>
              <a:rPr lang="ru-RU" sz="2400" i="1" dirty="0" smtClean="0"/>
              <a:t>Осёл будет тебя </a:t>
            </a:r>
          </a:p>
          <a:p>
            <a:r>
              <a:rPr lang="ru-RU" sz="2400" i="1" dirty="0"/>
              <a:t>с</a:t>
            </a:r>
            <a:r>
              <a:rPr lang="ru-RU" sz="2400" i="1" dirty="0" smtClean="0"/>
              <a:t>опровождать и смотреть, </a:t>
            </a:r>
          </a:p>
          <a:p>
            <a:r>
              <a:rPr lang="ru-RU" sz="2400" i="1" dirty="0" smtClean="0"/>
              <a:t>чтобы ты не жульничал. </a:t>
            </a:r>
          </a:p>
          <a:p>
            <a:r>
              <a:rPr lang="ru-RU" sz="2400" i="1" dirty="0" smtClean="0"/>
              <a:t>Когда решишь задачу, скажи</a:t>
            </a:r>
          </a:p>
          <a:p>
            <a:r>
              <a:rPr lang="ru-RU" sz="2400" i="1" dirty="0" smtClean="0"/>
              <a:t>ему ответ и, если он будет </a:t>
            </a:r>
          </a:p>
          <a:p>
            <a:r>
              <a:rPr lang="ru-RU" sz="2400" i="1" dirty="0" smtClean="0"/>
              <a:t>верным, ты получишь </a:t>
            </a:r>
          </a:p>
          <a:p>
            <a:r>
              <a:rPr lang="ru-RU" sz="2400" i="1" dirty="0" smtClean="0"/>
              <a:t>следующую записку.</a:t>
            </a:r>
          </a:p>
          <a:p>
            <a:r>
              <a:rPr lang="ru-RU" sz="2400" i="1" dirty="0" smtClean="0"/>
              <a:t>Целую, Фиона .»</a:t>
            </a:r>
          </a:p>
          <a:p>
            <a:r>
              <a:rPr lang="ru-RU" sz="2400" i="1" dirty="0" smtClean="0"/>
              <a:t>На выходе из дома </a:t>
            </a:r>
            <a:r>
              <a:rPr lang="ru-RU" sz="2400" i="1" dirty="0" smtClean="0"/>
              <a:t>Шрека</a:t>
            </a:r>
            <a:r>
              <a:rPr lang="ru-RU" sz="2400" i="1" dirty="0" smtClean="0"/>
              <a:t> </a:t>
            </a:r>
          </a:p>
          <a:p>
            <a:r>
              <a:rPr lang="ru-RU" sz="2400" i="1" dirty="0" smtClean="0"/>
              <a:t>ждал Осёл. И они отправились в город к башне «</a:t>
            </a:r>
            <a:r>
              <a:rPr lang="en-US" sz="2400" i="1" dirty="0" smtClean="0"/>
              <a:t>Dream</a:t>
            </a:r>
            <a:r>
              <a:rPr lang="ru-RU" sz="2400" i="1" dirty="0" smtClean="0"/>
              <a:t>».</a:t>
            </a:r>
          </a:p>
        </p:txBody>
      </p:sp>
      <p:pic>
        <p:nvPicPr>
          <p:cNvPr id="6" name="Рисунок 5" descr="shrek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071810"/>
            <a:ext cx="4143404" cy="310755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844" y="214290"/>
            <a:ext cx="900115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 дороге Шрек думал над поставленным вопросом и у него ничего не получалось.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Они вышли на поляну и решили передохнуть 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Тут Шреку в голову пришла мысль, что можно вспомнить уроки геометрии, а точнее, признаки подобия треугольников.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Он обрадовался и даже</a:t>
            </a:r>
          </a:p>
          <a:p>
            <a:r>
              <a:rPr lang="ru-RU" sz="3200" dirty="0" smtClean="0"/>
              <a:t> придумал, как ему </a:t>
            </a:r>
          </a:p>
          <a:p>
            <a:r>
              <a:rPr lang="ru-RU" sz="3200" dirty="0" smtClean="0"/>
              <a:t>осуществить свой план.</a:t>
            </a:r>
          </a:p>
          <a:p>
            <a:r>
              <a:rPr lang="ru-RU" sz="3200" dirty="0" smtClean="0"/>
              <a:t> В городе наш зелёный </a:t>
            </a:r>
          </a:p>
          <a:p>
            <a:r>
              <a:rPr lang="ru-RU" sz="3200" dirty="0" smtClean="0"/>
              <a:t>друг купил учебник </a:t>
            </a:r>
          </a:p>
          <a:p>
            <a:r>
              <a:rPr lang="ru-RU" sz="3200" dirty="0" smtClean="0"/>
              <a:t>по геометрии, </a:t>
            </a:r>
          </a:p>
          <a:p>
            <a:r>
              <a:rPr lang="ru-RU" sz="3200" dirty="0" smtClean="0"/>
              <a:t>где прочитал:</a:t>
            </a:r>
            <a:endParaRPr lang="ru-RU" sz="3200" dirty="0"/>
          </a:p>
        </p:txBody>
      </p:sp>
      <p:pic>
        <p:nvPicPr>
          <p:cNvPr id="6" name="Рисунок 5" descr="shrek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500438"/>
            <a:ext cx="4143404" cy="310755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14290"/>
            <a:ext cx="8372476" cy="7000924"/>
          </a:xfrm>
        </p:spPr>
        <p:txBody>
          <a:bodyPr>
            <a:normAutofit fontScale="90000"/>
          </a:bodyPr>
          <a:lstStyle/>
          <a:p>
            <a:r>
              <a:rPr lang="ru-RU" sz="3300" b="1" i="1" dirty="0" smtClean="0">
                <a:solidFill>
                  <a:schemeClr val="tx1"/>
                </a:solidFill>
              </a:rPr>
              <a:t/>
            </a:r>
            <a:br>
              <a:rPr lang="ru-RU" sz="3300" b="1" i="1" dirty="0" smtClean="0">
                <a:solidFill>
                  <a:schemeClr val="tx1"/>
                </a:solidFill>
              </a:rPr>
            </a:br>
            <a:r>
              <a:rPr lang="ru-RU" sz="3300" b="1" i="1" dirty="0" smtClean="0">
                <a:solidFill>
                  <a:schemeClr val="tx1"/>
                </a:solidFill>
              </a:rPr>
              <a:t>«Подобие треугольников:	</a:t>
            </a:r>
            <a:br>
              <a:rPr lang="ru-RU" sz="3300" b="1" i="1" dirty="0" smtClean="0">
                <a:solidFill>
                  <a:schemeClr val="tx1"/>
                </a:solidFill>
              </a:rPr>
            </a:br>
            <a:r>
              <a:rPr lang="ru-RU" sz="3300" b="1" i="1" dirty="0" smtClean="0">
                <a:solidFill>
                  <a:schemeClr val="tx1"/>
                </a:solidFill>
              </a:rPr>
              <a:t>1. Равенство углов и пропорциональность сторон; </a:t>
            </a:r>
            <a:br>
              <a:rPr lang="ru-RU" sz="3300" b="1" i="1" dirty="0" smtClean="0">
                <a:solidFill>
                  <a:schemeClr val="tx1"/>
                </a:solidFill>
              </a:rPr>
            </a:br>
            <a:r>
              <a:rPr lang="ru-RU" sz="3300" b="1" i="1" dirty="0" smtClean="0">
                <a:solidFill>
                  <a:schemeClr val="tx1"/>
                </a:solidFill>
              </a:rPr>
              <a:t>2. Подобие треугольников;</a:t>
            </a:r>
            <a:br>
              <a:rPr lang="ru-RU" sz="3300" b="1" i="1" dirty="0" smtClean="0">
                <a:solidFill>
                  <a:schemeClr val="tx1"/>
                </a:solidFill>
              </a:rPr>
            </a:br>
            <a:r>
              <a:rPr lang="ru-RU" sz="3300" b="1" i="1" dirty="0" smtClean="0">
                <a:solidFill>
                  <a:schemeClr val="tx1"/>
                </a:solidFill>
              </a:rPr>
              <a:t>3. Соответственные углы и стороны подобных треугольников; </a:t>
            </a:r>
            <a:br>
              <a:rPr lang="ru-RU" sz="3300" b="1" i="1" dirty="0" smtClean="0">
                <a:solidFill>
                  <a:schemeClr val="tx1"/>
                </a:solidFill>
              </a:rPr>
            </a:br>
            <a:r>
              <a:rPr lang="ru-RU" sz="3300" b="1" i="1" dirty="0" smtClean="0">
                <a:solidFill>
                  <a:schemeClr val="tx1"/>
                </a:solidFill>
              </a:rPr>
              <a:t>4. Коэффициент подобия; </a:t>
            </a:r>
            <a:br>
              <a:rPr lang="ru-RU" sz="3300" b="1" i="1" dirty="0" smtClean="0">
                <a:solidFill>
                  <a:schemeClr val="tx1"/>
                </a:solidFill>
              </a:rPr>
            </a:br>
            <a:r>
              <a:rPr lang="ru-RU" sz="3300" b="1" i="1" dirty="0" smtClean="0">
                <a:solidFill>
                  <a:schemeClr val="tx1"/>
                </a:solidFill>
              </a:rPr>
              <a:t>5. Признаки подобия треугольников; </a:t>
            </a:r>
            <a:br>
              <a:rPr lang="ru-RU" sz="3300" b="1" i="1" dirty="0" smtClean="0">
                <a:solidFill>
                  <a:schemeClr val="tx1"/>
                </a:solidFill>
              </a:rPr>
            </a:br>
            <a:r>
              <a:rPr lang="ru-RU" sz="3300" b="1" i="1" dirty="0" smtClean="0">
                <a:solidFill>
                  <a:schemeClr val="tx1"/>
                </a:solidFill>
              </a:rPr>
              <a:t>6. Измерение расстояний до недоступных объектов; </a:t>
            </a:r>
            <a:br>
              <a:rPr lang="ru-RU" sz="3300" b="1" i="1" dirty="0" smtClean="0">
                <a:solidFill>
                  <a:schemeClr val="tx1"/>
                </a:solidFill>
              </a:rPr>
            </a:br>
            <a:r>
              <a:rPr lang="ru-RU" sz="3300" b="1" i="1" dirty="0" smtClean="0">
                <a:solidFill>
                  <a:schemeClr val="tx1"/>
                </a:solidFill>
              </a:rPr>
              <a:t>7. Особое свойство биссектрисы угла треугольника; </a:t>
            </a:r>
            <a:br>
              <a:rPr lang="ru-RU" sz="3300" b="1" i="1" dirty="0" smtClean="0">
                <a:solidFill>
                  <a:schemeClr val="tx1"/>
                </a:solidFill>
              </a:rPr>
            </a:br>
            <a:r>
              <a:rPr lang="ru-RU" sz="3300" b="1" i="1" dirty="0" smtClean="0">
                <a:solidFill>
                  <a:schemeClr val="tx1"/>
                </a:solidFill>
              </a:rPr>
              <a:t>8. Свойство высоты, опущенной из вершины прямого угла треугольника.»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3574 копи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58" t="9863" r="-2769" b="22848"/>
          <a:stretch>
            <a:fillRect/>
          </a:stretch>
        </p:blipFill>
        <p:spPr>
          <a:xfrm>
            <a:off x="785786" y="214290"/>
            <a:ext cx="7858180" cy="6143644"/>
          </a:xfrm>
        </p:spPr>
      </p:pic>
      <p:sp>
        <p:nvSpPr>
          <p:cNvPr id="11" name="Прямоугольник 10"/>
          <p:cNvSpPr/>
          <p:nvPr/>
        </p:nvSpPr>
        <p:spPr>
          <a:xfrm>
            <a:off x="0" y="5934670"/>
            <a:ext cx="9201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Вот, что у него получилось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357166"/>
            <a:ext cx="2057400" cy="571027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Шрек записал решение и показал его Ослу. Тот сообщил, что всё решено верно и вручил  следующую записку.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Безымянны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18" t="-2569" r="43" b="-2740"/>
          <a:stretch>
            <a:fillRect/>
          </a:stretch>
        </p:blipFill>
        <p:spPr>
          <a:xfrm>
            <a:off x="0" y="285728"/>
            <a:ext cx="6715172" cy="600079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3" y="142852"/>
            <a:ext cx="886983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Там было написано: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«Иди к заброшенному дому около реки. Походи </a:t>
            </a:r>
          </a:p>
          <a:p>
            <a:r>
              <a:rPr lang="ru-RU" sz="2800" b="1" i="1" dirty="0" smtClean="0"/>
              <a:t>вокруг него и найдешь метку, от  которой </a:t>
            </a:r>
          </a:p>
          <a:p>
            <a:r>
              <a:rPr lang="ru-RU" sz="2800" b="1" i="1" dirty="0" smtClean="0"/>
              <a:t>тебе надо будет измерить расстояние от </a:t>
            </a:r>
          </a:p>
          <a:p>
            <a:r>
              <a:rPr lang="ru-RU" sz="2800" b="1" i="1" dirty="0" smtClean="0"/>
              <a:t>одного берега до другого.</a:t>
            </a:r>
          </a:p>
          <a:p>
            <a:r>
              <a:rPr lang="ru-RU" sz="2800" b="1" i="1" dirty="0" smtClean="0"/>
              <a:t> Попробуй это </a:t>
            </a:r>
          </a:p>
          <a:p>
            <a:r>
              <a:rPr lang="ru-RU" sz="2800" b="1" i="1" dirty="0" smtClean="0"/>
              <a:t>сделать, зная </a:t>
            </a:r>
          </a:p>
          <a:p>
            <a:r>
              <a:rPr lang="ru-RU" sz="2800" b="1" i="1" dirty="0" smtClean="0"/>
              <a:t>длину своего шага.</a:t>
            </a:r>
          </a:p>
          <a:p>
            <a:r>
              <a:rPr lang="ru-RU" sz="2800" b="1" i="1" dirty="0" smtClean="0"/>
              <a:t>Твоя Фиона.»</a:t>
            </a:r>
          </a:p>
          <a:p>
            <a:r>
              <a:rPr lang="ru-RU" sz="2800" b="1" i="1" dirty="0" smtClean="0"/>
              <a:t> Шрек долго не</a:t>
            </a:r>
            <a:r>
              <a:rPr lang="ru-RU" sz="2800" b="1" i="1" dirty="0"/>
              <a:t> </a:t>
            </a:r>
            <a:r>
              <a:rPr lang="ru-RU" sz="2800" b="1" i="1" dirty="0" smtClean="0"/>
              <a:t>мог </a:t>
            </a:r>
          </a:p>
          <a:p>
            <a:r>
              <a:rPr lang="ru-RU" sz="2800" b="1" i="1" dirty="0" smtClean="0"/>
              <a:t>найти заданное </a:t>
            </a:r>
          </a:p>
          <a:p>
            <a:r>
              <a:rPr lang="ru-RU" sz="2800" b="1" i="1" dirty="0" smtClean="0"/>
              <a:t>место, но вскоре у </a:t>
            </a:r>
          </a:p>
          <a:p>
            <a:r>
              <a:rPr lang="ru-RU" sz="2800" b="1" i="1" dirty="0" smtClean="0"/>
              <a:t>него всё же это</a:t>
            </a:r>
          </a:p>
          <a:p>
            <a:r>
              <a:rPr lang="ru-RU" sz="2800" b="1" i="1" dirty="0" smtClean="0"/>
              <a:t> получилось.</a:t>
            </a:r>
          </a:p>
          <a:p>
            <a:endParaRPr lang="ru-RU" i="1" dirty="0" smtClean="0"/>
          </a:p>
        </p:txBody>
      </p:sp>
      <p:pic>
        <p:nvPicPr>
          <p:cNvPr id="4" name="Рисунок 3" descr="1263833815_gourdville-screensaver3d.ru кhhh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643182"/>
            <a:ext cx="5214974" cy="399168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433</TotalTime>
  <Words>453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День Рождения Шрека или Практическое применение подобия  треугольников. Сказка</vt:lpstr>
      <vt:lpstr>СКАЗКА ЛОЖЬ, ДА В НЕЙ НАМЕК…</vt:lpstr>
      <vt:lpstr>Был День рождения Шрека  и Фиона решила отметить его  несколько необычно.  </vt:lpstr>
      <vt:lpstr>Презентация PowerPoint</vt:lpstr>
      <vt:lpstr>Презентация PowerPoint</vt:lpstr>
      <vt:lpstr> «Подобие треугольников:  1. Равенство углов и пропорциональность сторон;  2. Подобие треугольников; 3. Соответственные углы и стороны подобных треугольников;  4. Коэффициент подобия;  5. Признаки подобия треугольников;  6. Измерение расстояний до недоступных объектов;  7. Особое свойство биссектрисы угла треугольника;  8. Свойство высоты, опущенной из вершины прямого угла треугольника.»  </vt:lpstr>
      <vt:lpstr>Презентация PowerPoint</vt:lpstr>
      <vt:lpstr>Шрек записал решение и показал его Ослу. Тот сообщил, что всё решено верно и вручил  следующую записку.</vt:lpstr>
      <vt:lpstr>Презентация PowerPoint</vt:lpstr>
      <vt:lpstr>Презентация PowerPoint</vt:lpstr>
      <vt:lpstr>Записав решение и найдя правиль- ный ответ, Шрек получил послед-нюю записку от Фионы. </vt:lpstr>
      <vt:lpstr>Презентация PowerPoint</vt:lpstr>
      <vt:lpstr>У Шрека появилась идея, что использовав тень дерева и свою собственную (угол преломления лучей один и тот же) можно найти высоту дерева, зная свой рост. Именно это он и сделал.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Алла Белоусова</cp:lastModifiedBy>
  <cp:revision>46</cp:revision>
  <dcterms:created xsi:type="dcterms:W3CDTF">2010-03-30T10:12:17Z</dcterms:created>
  <dcterms:modified xsi:type="dcterms:W3CDTF">2012-01-30T18:36:06Z</dcterms:modified>
</cp:coreProperties>
</file>